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301" r:id="rId13"/>
    <p:sldId id="286" r:id="rId14"/>
    <p:sldId id="288" r:id="rId15"/>
    <p:sldId id="287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300" r:id="rId27"/>
    <p:sldId id="299" r:id="rId28"/>
    <p:sldId id="275" r:id="rId29"/>
    <p:sldId id="276" r:id="rId30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6" autoAdjust="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ECFC8-372B-4AC0-BADA-70C9B615B15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855F36-783E-4A6C-9D75-A72E25E72DE6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задачи</a:t>
          </a:r>
        </a:p>
      </dgm:t>
    </dgm:pt>
    <dgm:pt modelId="{08F38666-93DA-4DE2-B2DC-4C37E2238346}" type="parTrans" cxnId="{BE4E91A9-FD7F-4633-9DEE-736AE9A0AACA}">
      <dgm:prSet/>
      <dgm:spPr/>
      <dgm:t>
        <a:bodyPr/>
        <a:lstStyle/>
        <a:p>
          <a:endParaRPr lang="ru-RU"/>
        </a:p>
      </dgm:t>
    </dgm:pt>
    <dgm:pt modelId="{AEB635C5-F331-425A-B260-A48322D1C497}" type="sibTrans" cxnId="{BE4E91A9-FD7F-4633-9DEE-736AE9A0AACA}">
      <dgm:prSet/>
      <dgm:spPr/>
      <dgm:t>
        <a:bodyPr/>
        <a:lstStyle/>
        <a:p>
          <a:endParaRPr lang="ru-RU"/>
        </a:p>
      </dgm:t>
    </dgm:pt>
    <dgm:pt modelId="{A8E1D92A-52E5-44B9-9395-1EEBA769F0CB}">
      <dgm:prSet phldrT="[Текст]" custT="1"/>
      <dgm:spPr/>
      <dgm:t>
        <a:bodyPr/>
        <a:lstStyle/>
        <a:p>
          <a:r>
            <a:rPr lang="ru-RU" sz="105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навыков пропаганды физической культуры и спорта как важнейших средств физического и духовного совершенствования человека</a:t>
          </a:r>
          <a:endParaRPr lang="ru-RU" sz="10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239CB5-4C20-4839-B329-A681CA06488C}" type="parTrans" cxnId="{B2F8B590-05F8-4ABC-8D5C-1DD3DC87A2E2}">
      <dgm:prSet/>
      <dgm:spPr/>
      <dgm:t>
        <a:bodyPr/>
        <a:lstStyle/>
        <a:p>
          <a:endParaRPr lang="ru-RU"/>
        </a:p>
      </dgm:t>
    </dgm:pt>
    <dgm:pt modelId="{2888B2C8-CE9E-4025-9158-A369E633A9C6}" type="sibTrans" cxnId="{B2F8B590-05F8-4ABC-8D5C-1DD3DC87A2E2}">
      <dgm:prSet/>
      <dgm:spPr/>
      <dgm:t>
        <a:bodyPr/>
        <a:lstStyle/>
        <a:p>
          <a:endParaRPr lang="ru-RU"/>
        </a:p>
      </dgm:t>
    </dgm:pt>
    <dgm:pt modelId="{0F26EA45-35AF-4C40-85B3-4BC2D0B3B1E5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преданности и любви к Родине</a:t>
          </a:r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D32D4A-1839-4367-8BF9-E2890E0A153C}" type="parTrans" cxnId="{31F6BF2F-0341-406D-BE8E-4ED388B84059}">
      <dgm:prSet/>
      <dgm:spPr/>
      <dgm:t>
        <a:bodyPr/>
        <a:lstStyle/>
        <a:p>
          <a:endParaRPr lang="ru-RU"/>
        </a:p>
      </dgm:t>
    </dgm:pt>
    <dgm:pt modelId="{2B29A1B0-436B-4801-8A4B-39E12154CDEF}" type="sibTrans" cxnId="{31F6BF2F-0341-406D-BE8E-4ED388B84059}">
      <dgm:prSet/>
      <dgm:spPr/>
      <dgm:t>
        <a:bodyPr/>
        <a:lstStyle/>
        <a:p>
          <a:endParaRPr lang="ru-RU"/>
        </a:p>
      </dgm:t>
    </dgm:pt>
    <dgm:pt modelId="{9A909740-95B2-4CD6-9E07-865C9565A201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общественной активности</a:t>
          </a:r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D0E669-E72B-42DE-9360-2ABB48AFF3AB}" type="parTrans" cxnId="{8D15F886-9A37-4479-B88F-4533FB34BA41}">
      <dgm:prSet/>
      <dgm:spPr/>
      <dgm:t>
        <a:bodyPr/>
        <a:lstStyle/>
        <a:p>
          <a:endParaRPr lang="ru-RU"/>
        </a:p>
      </dgm:t>
    </dgm:pt>
    <dgm:pt modelId="{51A40CC7-E288-4E48-BA85-435FF2EA216F}" type="sibTrans" cxnId="{8D15F886-9A37-4479-B88F-4533FB34BA41}">
      <dgm:prSet/>
      <dgm:spPr/>
      <dgm:t>
        <a:bodyPr/>
        <a:lstStyle/>
        <a:p>
          <a:endParaRPr lang="ru-RU"/>
        </a:p>
      </dgm:t>
    </dgm:pt>
    <dgm:pt modelId="{9D0D4025-022C-4AE7-B40E-56C5382528B6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общественной активности</a:t>
          </a:r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7F5291-EE84-437D-BD0A-07151B0754DC}" type="parTrans" cxnId="{584F4FAF-A8B3-4BAB-ACBC-59D4A4E2B69D}">
      <dgm:prSet/>
      <dgm:spPr/>
      <dgm:t>
        <a:bodyPr/>
        <a:lstStyle/>
        <a:p>
          <a:endParaRPr lang="ru-RU"/>
        </a:p>
      </dgm:t>
    </dgm:pt>
    <dgm:pt modelId="{4DE9F40E-14D8-48A1-BDC3-13F303B296E9}" type="sibTrans" cxnId="{584F4FAF-A8B3-4BAB-ACBC-59D4A4E2B69D}">
      <dgm:prSet/>
      <dgm:spPr/>
      <dgm:t>
        <a:bodyPr/>
        <a:lstStyle/>
        <a:p>
          <a:endParaRPr lang="ru-RU"/>
        </a:p>
      </dgm:t>
    </dgm:pt>
    <dgm:pt modelId="{23983EF1-7F37-4DF8-9FF5-C721A28FB83B}">
      <dgm:prSet phldrT="[Текст]" custT="1"/>
      <dgm:spPr/>
      <dgm:t>
        <a:bodyPr/>
        <a:lstStyle/>
        <a:p>
          <a:r>
            <a:rPr lang="ru-RU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общественной активности</a:t>
          </a:r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BA01ED-E342-4B39-BA00-0847602271F7}" type="parTrans" cxnId="{EBF6D58F-C229-450A-892B-5058AA287065}">
      <dgm:prSet/>
      <dgm:spPr/>
      <dgm:t>
        <a:bodyPr/>
        <a:lstStyle/>
        <a:p>
          <a:endParaRPr lang="ru-RU"/>
        </a:p>
      </dgm:t>
    </dgm:pt>
    <dgm:pt modelId="{FCFC981E-6DC1-4ABE-ABA2-EE28CD55BBE8}" type="sibTrans" cxnId="{EBF6D58F-C229-450A-892B-5058AA287065}">
      <dgm:prSet/>
      <dgm:spPr/>
      <dgm:t>
        <a:bodyPr/>
        <a:lstStyle/>
        <a:p>
          <a:endParaRPr lang="ru-RU"/>
        </a:p>
      </dgm:t>
    </dgm:pt>
    <dgm:pt modelId="{ED635FDF-7501-46D1-9484-C6B01326C480}">
      <dgm:prSet/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в духе дружбы и братства всех народов мира, непримиримость к национальной и расовой дискриминации</a:t>
          </a:r>
          <a:endParaRPr lang="ru-RU" dirty="0"/>
        </a:p>
      </dgm:t>
    </dgm:pt>
    <dgm:pt modelId="{8AD1C420-1305-4472-9D1B-A81F762392A3}" type="parTrans" cxnId="{7FF9DF6A-FF76-4B32-B740-FF5C6DFD463F}">
      <dgm:prSet/>
      <dgm:spPr/>
      <dgm:t>
        <a:bodyPr/>
        <a:lstStyle/>
        <a:p>
          <a:endParaRPr lang="ru-RU"/>
        </a:p>
      </dgm:t>
    </dgm:pt>
    <dgm:pt modelId="{2A98DA08-9FB8-49C5-9576-2A2277137549}" type="sibTrans" cxnId="{7FF9DF6A-FF76-4B32-B740-FF5C6DFD463F}">
      <dgm:prSet/>
      <dgm:spPr/>
      <dgm:t>
        <a:bodyPr/>
        <a:lstStyle/>
        <a:p>
          <a:endParaRPr lang="ru-RU"/>
        </a:p>
      </dgm:t>
    </dgm:pt>
    <dgm:pt modelId="{4ED4D481-D528-4252-86EA-ABD3AF388FA2}">
      <dgm:prSet custT="1"/>
      <dgm:spPr/>
      <dgm:t>
        <a:bodyPr/>
        <a:lstStyle/>
        <a:p>
          <a:r>
            <a:rPr lang="ru-RU" sz="11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непримиримости к несправедливости, </a:t>
          </a:r>
          <a:r>
            <a:rPr lang="ru-RU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нечестности</a:t>
          </a:r>
          <a:endParaRPr lang="ru-RU" sz="1100" dirty="0"/>
        </a:p>
      </dgm:t>
    </dgm:pt>
    <dgm:pt modelId="{305E8897-6815-4C5E-B902-89E9E6C24016}" type="parTrans" cxnId="{B6510856-41F3-4D47-B849-D283792728B4}">
      <dgm:prSet/>
      <dgm:spPr/>
      <dgm:t>
        <a:bodyPr/>
        <a:lstStyle/>
        <a:p>
          <a:endParaRPr lang="ru-RU"/>
        </a:p>
      </dgm:t>
    </dgm:pt>
    <dgm:pt modelId="{E03BDAEA-16C0-4632-8257-61F2530CC1A0}" type="sibTrans" cxnId="{B6510856-41F3-4D47-B849-D283792728B4}">
      <dgm:prSet/>
      <dgm:spPr/>
      <dgm:t>
        <a:bodyPr/>
        <a:lstStyle/>
        <a:p>
          <a:endParaRPr lang="ru-RU"/>
        </a:p>
      </dgm:t>
    </dgm:pt>
    <dgm:pt modelId="{C583C2AD-8349-4943-8C90-F09EFA42CE56}">
      <dgm:prSet custT="1"/>
      <dgm:spPr/>
      <dgm:t>
        <a:bodyPr/>
        <a:lstStyle/>
        <a:p>
          <a:r>
            <a:rPr lang="ru-RU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уважения к женщине, к старшим</a:t>
          </a:r>
          <a:endParaRPr lang="ru-RU" sz="1100" dirty="0"/>
        </a:p>
      </dgm:t>
    </dgm:pt>
    <dgm:pt modelId="{45B73A22-E941-415E-97E4-44244F91BF60}" type="parTrans" cxnId="{5F0B04C6-A116-44FB-885D-1FEA0C4A08AE}">
      <dgm:prSet/>
      <dgm:spPr/>
      <dgm:t>
        <a:bodyPr/>
        <a:lstStyle/>
        <a:p>
          <a:endParaRPr lang="ru-RU"/>
        </a:p>
      </dgm:t>
    </dgm:pt>
    <dgm:pt modelId="{971BB213-4ECD-4CF9-97F1-7C6C1A0D6493}" type="sibTrans" cxnId="{5F0B04C6-A116-44FB-885D-1FEA0C4A08AE}">
      <dgm:prSet/>
      <dgm:spPr/>
      <dgm:t>
        <a:bodyPr/>
        <a:lstStyle/>
        <a:p>
          <a:endParaRPr lang="ru-RU"/>
        </a:p>
      </dgm:t>
    </dgm:pt>
    <dgm:pt modelId="{20E49931-3550-47FF-A7A0-69B5FB747DC5}">
      <dgm:prSet custT="1"/>
      <dgm:spPr/>
      <dgm:t>
        <a:bodyPr/>
        <a:lstStyle/>
        <a:p>
          <a:r>
            <a:rPr lang="ru-RU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потребности в систематических занятиях физическими упражнениями и спортом в целях повышения работоспособности, дисциплинированности, подготовке к предстоящей трудовой и общественной деятельности</a:t>
          </a:r>
          <a:endParaRPr lang="ru-RU" sz="1100" dirty="0"/>
        </a:p>
      </dgm:t>
    </dgm:pt>
    <dgm:pt modelId="{B718F513-64CE-420D-ABDA-5FC3D1444661}" type="parTrans" cxnId="{80B8D6EB-D378-452D-95D6-48CE934628A5}">
      <dgm:prSet/>
      <dgm:spPr/>
      <dgm:t>
        <a:bodyPr/>
        <a:lstStyle/>
        <a:p>
          <a:endParaRPr lang="ru-RU"/>
        </a:p>
      </dgm:t>
    </dgm:pt>
    <dgm:pt modelId="{73CBB386-BF5A-48B4-90F1-8B754CDA8FB2}" type="sibTrans" cxnId="{80B8D6EB-D378-452D-95D6-48CE934628A5}">
      <dgm:prSet/>
      <dgm:spPr/>
      <dgm:t>
        <a:bodyPr/>
        <a:lstStyle/>
        <a:p>
          <a:endParaRPr lang="ru-RU"/>
        </a:p>
      </dgm:t>
    </dgm:pt>
    <dgm:pt modelId="{5BB1EE66-DB67-4D4E-816C-7038FF193312}">
      <dgm:prSet custT="1"/>
      <dgm:spPr/>
      <dgm:t>
        <a:bodyPr/>
        <a:lstStyle/>
        <a:p>
          <a:r>
            <a:rPr lang="ru-RU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навыков пропаганды физической культуры и спорта как важнейших средств физического и духовного совершенствования человека</a:t>
          </a:r>
          <a:endParaRPr lang="ru-RU" sz="1100" dirty="0"/>
        </a:p>
      </dgm:t>
    </dgm:pt>
    <dgm:pt modelId="{94771312-047E-43CC-9361-0BC08D520019}" type="parTrans" cxnId="{66357BA8-0EB6-40FA-9856-007DB6470C9E}">
      <dgm:prSet/>
      <dgm:spPr/>
      <dgm:t>
        <a:bodyPr/>
        <a:lstStyle/>
        <a:p>
          <a:endParaRPr lang="ru-RU"/>
        </a:p>
      </dgm:t>
    </dgm:pt>
    <dgm:pt modelId="{D8947307-15E7-4095-8FD4-F9563B2F66AD}" type="sibTrans" cxnId="{66357BA8-0EB6-40FA-9856-007DB6470C9E}">
      <dgm:prSet/>
      <dgm:spPr/>
      <dgm:t>
        <a:bodyPr/>
        <a:lstStyle/>
        <a:p>
          <a:endParaRPr lang="ru-RU"/>
        </a:p>
      </dgm:t>
    </dgm:pt>
    <dgm:pt modelId="{07D28526-4474-4F04-A8B6-2706B5171644}" type="pres">
      <dgm:prSet presAssocID="{BA7ECFC8-372B-4AC0-BADA-70C9B615B1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E92A3B-3F73-479C-908F-CAB717531871}" type="pres">
      <dgm:prSet presAssocID="{ED855F36-783E-4A6C-9D75-A72E25E72DE6}" presName="centerShape" presStyleLbl="node0" presStyleIdx="0" presStyleCnt="1" custScaleX="150933" custScaleY="102981"/>
      <dgm:spPr/>
      <dgm:t>
        <a:bodyPr/>
        <a:lstStyle/>
        <a:p>
          <a:endParaRPr lang="ru-RU"/>
        </a:p>
      </dgm:t>
    </dgm:pt>
    <dgm:pt modelId="{084957B1-BE47-4CF3-9EC5-D2C18DB2D22B}" type="pres">
      <dgm:prSet presAssocID="{23983EF1-7F37-4DF8-9FF5-C721A28FB83B}" presName="node" presStyleLbl="node1" presStyleIdx="0" presStyleCnt="10" custScaleX="140066" custScaleY="76353" custRadScaleRad="99157" custRadScaleInc="-2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9CB82-1279-45CD-AC32-77D59C75B08E}" type="pres">
      <dgm:prSet presAssocID="{23983EF1-7F37-4DF8-9FF5-C721A28FB83B}" presName="dummy" presStyleCnt="0"/>
      <dgm:spPr/>
    </dgm:pt>
    <dgm:pt modelId="{9B3B3DD7-1F61-49F8-AC46-848DE0A55033}" type="pres">
      <dgm:prSet presAssocID="{FCFC981E-6DC1-4ABE-ABA2-EE28CD55BBE8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4FF1A924-FA6C-4F6C-8871-E3F022E8D643}" type="pres">
      <dgm:prSet presAssocID="{ED635FDF-7501-46D1-9484-C6B01326C480}" presName="node" presStyleLbl="node1" presStyleIdx="1" presStyleCnt="10" custScaleX="173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047A3-C120-49B9-B997-F3F6F57800BB}" type="pres">
      <dgm:prSet presAssocID="{ED635FDF-7501-46D1-9484-C6B01326C480}" presName="dummy" presStyleCnt="0"/>
      <dgm:spPr/>
    </dgm:pt>
    <dgm:pt modelId="{5D4791E8-25B5-49C8-9DED-2964EF46DD3D}" type="pres">
      <dgm:prSet presAssocID="{2A98DA08-9FB8-49C5-9576-2A2277137549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512D5406-4286-4EA2-8591-540BB89EFB9E}" type="pres">
      <dgm:prSet presAssocID="{9A909740-95B2-4CD6-9E07-865C9565A201}" presName="node" presStyleLbl="node1" presStyleIdx="2" presStyleCnt="10" custScaleX="144892" custRadScaleRad="103301" custRadScaleInc="-65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9FB44-C738-4E65-BC8B-8E9BB6E8CEF9}" type="pres">
      <dgm:prSet presAssocID="{9A909740-95B2-4CD6-9E07-865C9565A201}" presName="dummy" presStyleCnt="0"/>
      <dgm:spPr/>
    </dgm:pt>
    <dgm:pt modelId="{5F85F259-E729-4428-97B8-83732A0B879E}" type="pres">
      <dgm:prSet presAssocID="{51A40CC7-E288-4E48-BA85-435FF2EA216F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4CF72418-8CC8-4D4D-9101-2684007D242B}" type="pres">
      <dgm:prSet presAssocID="{20E49931-3550-47FF-A7A0-69B5FB747DC5}" presName="node" presStyleLbl="node1" presStyleIdx="3" presStyleCnt="10" custScaleX="289845" custScaleY="182460" custRadScaleRad="101391" custRadScaleInc="-74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CE1C7-D2D0-4B51-A181-410EF685C4B0}" type="pres">
      <dgm:prSet presAssocID="{20E49931-3550-47FF-A7A0-69B5FB747DC5}" presName="dummy" presStyleCnt="0"/>
      <dgm:spPr/>
    </dgm:pt>
    <dgm:pt modelId="{E9EB523E-5CD5-4164-88BB-26E177F23B8D}" type="pres">
      <dgm:prSet presAssocID="{73CBB386-BF5A-48B4-90F1-8B754CDA8FB2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58633798-1878-4C22-876F-BA218E810A75}" type="pres">
      <dgm:prSet presAssocID="{C583C2AD-8349-4943-8C90-F09EFA42CE56}" presName="node" presStyleLbl="node1" presStyleIdx="4" presStyleCnt="10" custScaleX="170107" custRadScaleRad="107437" custRadScaleInc="-61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DED69-A5F4-4CC6-961E-38E9363C6194}" type="pres">
      <dgm:prSet presAssocID="{C583C2AD-8349-4943-8C90-F09EFA42CE56}" presName="dummy" presStyleCnt="0"/>
      <dgm:spPr/>
    </dgm:pt>
    <dgm:pt modelId="{7D1CEC3E-7016-4605-A7DC-99A34FC3B210}" type="pres">
      <dgm:prSet presAssocID="{971BB213-4ECD-4CF9-97F1-7C6C1A0D6493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27A329D8-58D2-4833-9DB0-97DF1B8F781B}" type="pres">
      <dgm:prSet presAssocID="{A8E1D92A-52E5-44B9-9395-1EEBA769F0CB}" presName="node" presStyleLbl="node1" presStyleIdx="5" presStyleCnt="10" custScaleX="222555" custScaleY="147177" custRadScaleRad="93198" custRadScaleInc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AC2E4-B42F-4DED-95B2-DD8F98826194}" type="pres">
      <dgm:prSet presAssocID="{A8E1D92A-52E5-44B9-9395-1EEBA769F0CB}" presName="dummy" presStyleCnt="0"/>
      <dgm:spPr/>
    </dgm:pt>
    <dgm:pt modelId="{F60E5E41-AB0F-4052-9CC7-D77A9092687E}" type="pres">
      <dgm:prSet presAssocID="{2888B2C8-CE9E-4025-9158-A369E633A9C6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890A25DF-799F-4EAF-9299-CEF30033403C}" type="pres">
      <dgm:prSet presAssocID="{5BB1EE66-DB67-4D4E-816C-7038FF193312}" presName="node" presStyleLbl="node1" presStyleIdx="6" presStyleCnt="10" custFlipHor="1" custScaleX="234451" custScaleY="161133" custRadScaleRad="102182" custRadScaleInc="150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49283-AD76-4E37-8C92-5336D47C9EC0}" type="pres">
      <dgm:prSet presAssocID="{5BB1EE66-DB67-4D4E-816C-7038FF193312}" presName="dummy" presStyleCnt="0"/>
      <dgm:spPr/>
    </dgm:pt>
    <dgm:pt modelId="{80FAB4D5-2A80-406D-99F7-B050D72E48CA}" type="pres">
      <dgm:prSet presAssocID="{D8947307-15E7-4095-8FD4-F9563B2F66AD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E5AF435A-905A-41E0-8995-04B26B1B6AA3}" type="pres">
      <dgm:prSet presAssocID="{4ED4D481-D528-4252-86EA-ABD3AF388FA2}" presName="node" presStyleLbl="node1" presStyleIdx="7" presStyleCnt="10" custAng="0" custScaleX="178808" custScaleY="93101" custRadScaleRad="101836" custRadScaleInc="114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80177-364F-485F-8877-8D3184CC149B}" type="pres">
      <dgm:prSet presAssocID="{4ED4D481-D528-4252-86EA-ABD3AF388FA2}" presName="dummy" presStyleCnt="0"/>
      <dgm:spPr/>
    </dgm:pt>
    <dgm:pt modelId="{3394D0A7-0956-45C5-A7D6-2146E824AA6F}" type="pres">
      <dgm:prSet presAssocID="{E03BDAEA-16C0-4632-8257-61F2530CC1A0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87581744-0588-46D8-9E1C-3C75450F82D7}" type="pres">
      <dgm:prSet presAssocID="{9D0D4025-022C-4AE7-B40E-56C5382528B6}" presName="node" presStyleLbl="node1" presStyleIdx="8" presStyleCnt="10" custScaleX="148229" custScaleY="114205" custRadScaleRad="107175" custRadScaleInc="43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5BEB7-2167-41F3-B167-E551711E70B8}" type="pres">
      <dgm:prSet presAssocID="{9D0D4025-022C-4AE7-B40E-56C5382528B6}" presName="dummy" presStyleCnt="0"/>
      <dgm:spPr/>
    </dgm:pt>
    <dgm:pt modelId="{84130559-6DCE-4C7B-93DA-7DDAD4FF1317}" type="pres">
      <dgm:prSet presAssocID="{4DE9F40E-14D8-48A1-BDC3-13F303B296E9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7B21B999-93CD-44AD-9004-1D975292080B}" type="pres">
      <dgm:prSet presAssocID="{0F26EA45-35AF-4C40-85B3-4BC2D0B3B1E5}" presName="node" presStyleLbl="node1" presStyleIdx="9" presStyleCnt="10" custScaleX="133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B1466-5FF6-41DE-A972-7197EA84C9A8}" type="pres">
      <dgm:prSet presAssocID="{0F26EA45-35AF-4C40-85B3-4BC2D0B3B1E5}" presName="dummy" presStyleCnt="0"/>
      <dgm:spPr/>
    </dgm:pt>
    <dgm:pt modelId="{A2F37341-4459-490D-A083-4D75F36CEDA8}" type="pres">
      <dgm:prSet presAssocID="{2B29A1B0-436B-4801-8A4B-39E12154CDEF}" presName="sibTrans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5C0D609B-4F8D-4090-89E0-4983D78D2C07}" type="presOf" srcId="{E03BDAEA-16C0-4632-8257-61F2530CC1A0}" destId="{3394D0A7-0956-45C5-A7D6-2146E824AA6F}" srcOrd="0" destOrd="0" presId="urn:microsoft.com/office/officeart/2005/8/layout/radial6"/>
    <dgm:cxn modelId="{1C0D5816-F47C-4B1F-9276-1DD778DCC219}" type="presOf" srcId="{51A40CC7-E288-4E48-BA85-435FF2EA216F}" destId="{5F85F259-E729-4428-97B8-83732A0B879E}" srcOrd="0" destOrd="0" presId="urn:microsoft.com/office/officeart/2005/8/layout/radial6"/>
    <dgm:cxn modelId="{9AD710F5-3D41-4F66-825C-12D575C3C5A4}" type="presOf" srcId="{D8947307-15E7-4095-8FD4-F9563B2F66AD}" destId="{80FAB4D5-2A80-406D-99F7-B050D72E48CA}" srcOrd="0" destOrd="0" presId="urn:microsoft.com/office/officeart/2005/8/layout/radial6"/>
    <dgm:cxn modelId="{44E1D11D-3C2F-45A5-8F54-4F0DA385698D}" type="presOf" srcId="{73CBB386-BF5A-48B4-90F1-8B754CDA8FB2}" destId="{E9EB523E-5CD5-4164-88BB-26E177F23B8D}" srcOrd="0" destOrd="0" presId="urn:microsoft.com/office/officeart/2005/8/layout/radial6"/>
    <dgm:cxn modelId="{620D4459-6343-416F-9679-CC360ABB11C4}" type="presOf" srcId="{C583C2AD-8349-4943-8C90-F09EFA42CE56}" destId="{58633798-1878-4C22-876F-BA218E810A75}" srcOrd="0" destOrd="0" presId="urn:microsoft.com/office/officeart/2005/8/layout/radial6"/>
    <dgm:cxn modelId="{EC4A66EF-AFF2-41B7-8C6E-34709AF7CB94}" type="presOf" srcId="{20E49931-3550-47FF-A7A0-69B5FB747DC5}" destId="{4CF72418-8CC8-4D4D-9101-2684007D242B}" srcOrd="0" destOrd="0" presId="urn:microsoft.com/office/officeart/2005/8/layout/radial6"/>
    <dgm:cxn modelId="{6D5689F3-9DEB-4998-A366-E55056895C03}" type="presOf" srcId="{971BB213-4ECD-4CF9-97F1-7C6C1A0D6493}" destId="{7D1CEC3E-7016-4605-A7DC-99A34FC3B210}" srcOrd="0" destOrd="0" presId="urn:microsoft.com/office/officeart/2005/8/layout/radial6"/>
    <dgm:cxn modelId="{305A4297-1246-426F-BEF9-64CC95B67E3E}" type="presOf" srcId="{ED855F36-783E-4A6C-9D75-A72E25E72DE6}" destId="{26E92A3B-3F73-479C-908F-CAB717531871}" srcOrd="0" destOrd="0" presId="urn:microsoft.com/office/officeart/2005/8/layout/radial6"/>
    <dgm:cxn modelId="{8D15F886-9A37-4479-B88F-4533FB34BA41}" srcId="{ED855F36-783E-4A6C-9D75-A72E25E72DE6}" destId="{9A909740-95B2-4CD6-9E07-865C9565A201}" srcOrd="2" destOrd="0" parTransId="{96D0E669-E72B-42DE-9360-2ABB48AFF3AB}" sibTransId="{51A40CC7-E288-4E48-BA85-435FF2EA216F}"/>
    <dgm:cxn modelId="{B6510856-41F3-4D47-B849-D283792728B4}" srcId="{ED855F36-783E-4A6C-9D75-A72E25E72DE6}" destId="{4ED4D481-D528-4252-86EA-ABD3AF388FA2}" srcOrd="7" destOrd="0" parTransId="{305E8897-6815-4C5E-B902-89E9E6C24016}" sibTransId="{E03BDAEA-16C0-4632-8257-61F2530CC1A0}"/>
    <dgm:cxn modelId="{C8308676-4118-419E-B215-60F2F59DDD38}" type="presOf" srcId="{23983EF1-7F37-4DF8-9FF5-C721A28FB83B}" destId="{084957B1-BE47-4CF3-9EC5-D2C18DB2D22B}" srcOrd="0" destOrd="0" presId="urn:microsoft.com/office/officeart/2005/8/layout/radial6"/>
    <dgm:cxn modelId="{80B8D6EB-D378-452D-95D6-48CE934628A5}" srcId="{ED855F36-783E-4A6C-9D75-A72E25E72DE6}" destId="{20E49931-3550-47FF-A7A0-69B5FB747DC5}" srcOrd="3" destOrd="0" parTransId="{B718F513-64CE-420D-ABDA-5FC3D1444661}" sibTransId="{73CBB386-BF5A-48B4-90F1-8B754CDA8FB2}"/>
    <dgm:cxn modelId="{AD48E12E-FACC-43D9-82FA-F92062742202}" type="presOf" srcId="{9D0D4025-022C-4AE7-B40E-56C5382528B6}" destId="{87581744-0588-46D8-9E1C-3C75450F82D7}" srcOrd="0" destOrd="0" presId="urn:microsoft.com/office/officeart/2005/8/layout/radial6"/>
    <dgm:cxn modelId="{5F0B04C6-A116-44FB-885D-1FEA0C4A08AE}" srcId="{ED855F36-783E-4A6C-9D75-A72E25E72DE6}" destId="{C583C2AD-8349-4943-8C90-F09EFA42CE56}" srcOrd="4" destOrd="0" parTransId="{45B73A22-E941-415E-97E4-44244F91BF60}" sibTransId="{971BB213-4ECD-4CF9-97F1-7C6C1A0D6493}"/>
    <dgm:cxn modelId="{EA54EE6A-4B8A-49D5-B2C8-0FBE49596FB3}" type="presOf" srcId="{ED635FDF-7501-46D1-9484-C6B01326C480}" destId="{4FF1A924-FA6C-4F6C-8871-E3F022E8D643}" srcOrd="0" destOrd="0" presId="urn:microsoft.com/office/officeart/2005/8/layout/radial6"/>
    <dgm:cxn modelId="{53F67CDA-65E1-473E-B8E8-3A77B22B62DF}" type="presOf" srcId="{A8E1D92A-52E5-44B9-9395-1EEBA769F0CB}" destId="{27A329D8-58D2-4833-9DB0-97DF1B8F781B}" srcOrd="0" destOrd="0" presId="urn:microsoft.com/office/officeart/2005/8/layout/radial6"/>
    <dgm:cxn modelId="{EBF6D58F-C229-450A-892B-5058AA287065}" srcId="{ED855F36-783E-4A6C-9D75-A72E25E72DE6}" destId="{23983EF1-7F37-4DF8-9FF5-C721A28FB83B}" srcOrd="0" destOrd="0" parTransId="{91BA01ED-E342-4B39-BA00-0847602271F7}" sibTransId="{FCFC981E-6DC1-4ABE-ABA2-EE28CD55BBE8}"/>
    <dgm:cxn modelId="{66357BA8-0EB6-40FA-9856-007DB6470C9E}" srcId="{ED855F36-783E-4A6C-9D75-A72E25E72DE6}" destId="{5BB1EE66-DB67-4D4E-816C-7038FF193312}" srcOrd="6" destOrd="0" parTransId="{94771312-047E-43CC-9361-0BC08D520019}" sibTransId="{D8947307-15E7-4095-8FD4-F9563B2F66AD}"/>
    <dgm:cxn modelId="{584F4FAF-A8B3-4BAB-ACBC-59D4A4E2B69D}" srcId="{ED855F36-783E-4A6C-9D75-A72E25E72DE6}" destId="{9D0D4025-022C-4AE7-B40E-56C5382528B6}" srcOrd="8" destOrd="0" parTransId="{497F5291-EE84-437D-BD0A-07151B0754DC}" sibTransId="{4DE9F40E-14D8-48A1-BDC3-13F303B296E9}"/>
    <dgm:cxn modelId="{B2F8B590-05F8-4ABC-8D5C-1DD3DC87A2E2}" srcId="{ED855F36-783E-4A6C-9D75-A72E25E72DE6}" destId="{A8E1D92A-52E5-44B9-9395-1EEBA769F0CB}" srcOrd="5" destOrd="0" parTransId="{4A239CB5-4C20-4839-B329-A681CA06488C}" sibTransId="{2888B2C8-CE9E-4025-9158-A369E633A9C6}"/>
    <dgm:cxn modelId="{BE98D898-BD3D-48FD-8881-E4BBC13BEAC6}" type="presOf" srcId="{FCFC981E-6DC1-4ABE-ABA2-EE28CD55BBE8}" destId="{9B3B3DD7-1F61-49F8-AC46-848DE0A55033}" srcOrd="0" destOrd="0" presId="urn:microsoft.com/office/officeart/2005/8/layout/radial6"/>
    <dgm:cxn modelId="{D24D940D-67D8-4E8E-8309-41052D1B6F3E}" type="presOf" srcId="{4ED4D481-D528-4252-86EA-ABD3AF388FA2}" destId="{E5AF435A-905A-41E0-8995-04B26B1B6AA3}" srcOrd="0" destOrd="0" presId="urn:microsoft.com/office/officeart/2005/8/layout/radial6"/>
    <dgm:cxn modelId="{DDAA4932-020C-4CDA-AF59-1ADF337F2B6C}" type="presOf" srcId="{2B29A1B0-436B-4801-8A4B-39E12154CDEF}" destId="{A2F37341-4459-490D-A083-4D75F36CEDA8}" srcOrd="0" destOrd="0" presId="urn:microsoft.com/office/officeart/2005/8/layout/radial6"/>
    <dgm:cxn modelId="{B4FD5330-3678-4D4E-9833-827020AD013A}" type="presOf" srcId="{2A98DA08-9FB8-49C5-9576-2A2277137549}" destId="{5D4791E8-25B5-49C8-9DED-2964EF46DD3D}" srcOrd="0" destOrd="0" presId="urn:microsoft.com/office/officeart/2005/8/layout/radial6"/>
    <dgm:cxn modelId="{BE4E91A9-FD7F-4633-9DEE-736AE9A0AACA}" srcId="{BA7ECFC8-372B-4AC0-BADA-70C9B615B15D}" destId="{ED855F36-783E-4A6C-9D75-A72E25E72DE6}" srcOrd="0" destOrd="0" parTransId="{08F38666-93DA-4DE2-B2DC-4C37E2238346}" sibTransId="{AEB635C5-F331-425A-B260-A48322D1C497}"/>
    <dgm:cxn modelId="{31F6BF2F-0341-406D-BE8E-4ED388B84059}" srcId="{ED855F36-783E-4A6C-9D75-A72E25E72DE6}" destId="{0F26EA45-35AF-4C40-85B3-4BC2D0B3B1E5}" srcOrd="9" destOrd="0" parTransId="{AAD32D4A-1839-4367-8BF9-E2890E0A153C}" sibTransId="{2B29A1B0-436B-4801-8A4B-39E12154CDEF}"/>
    <dgm:cxn modelId="{8CD36062-91B7-45DF-8F4A-46DE15687DB4}" type="presOf" srcId="{4DE9F40E-14D8-48A1-BDC3-13F303B296E9}" destId="{84130559-6DCE-4C7B-93DA-7DDAD4FF1317}" srcOrd="0" destOrd="0" presId="urn:microsoft.com/office/officeart/2005/8/layout/radial6"/>
    <dgm:cxn modelId="{F8B956A4-34BD-4588-BD79-62798EED0000}" type="presOf" srcId="{0F26EA45-35AF-4C40-85B3-4BC2D0B3B1E5}" destId="{7B21B999-93CD-44AD-9004-1D975292080B}" srcOrd="0" destOrd="0" presId="urn:microsoft.com/office/officeart/2005/8/layout/radial6"/>
    <dgm:cxn modelId="{7FF9DF6A-FF76-4B32-B740-FF5C6DFD463F}" srcId="{ED855F36-783E-4A6C-9D75-A72E25E72DE6}" destId="{ED635FDF-7501-46D1-9484-C6B01326C480}" srcOrd="1" destOrd="0" parTransId="{8AD1C420-1305-4472-9D1B-A81F762392A3}" sibTransId="{2A98DA08-9FB8-49C5-9576-2A2277137549}"/>
    <dgm:cxn modelId="{A3AD4B47-BAC4-4A9E-8812-8F5D7A95DC84}" type="presOf" srcId="{9A909740-95B2-4CD6-9E07-865C9565A201}" destId="{512D5406-4286-4EA2-8591-540BB89EFB9E}" srcOrd="0" destOrd="0" presId="urn:microsoft.com/office/officeart/2005/8/layout/radial6"/>
    <dgm:cxn modelId="{56BA8DAC-7D28-4DB6-B864-BB600BCEBD46}" type="presOf" srcId="{BA7ECFC8-372B-4AC0-BADA-70C9B615B15D}" destId="{07D28526-4474-4F04-A8B6-2706B5171644}" srcOrd="0" destOrd="0" presId="urn:microsoft.com/office/officeart/2005/8/layout/radial6"/>
    <dgm:cxn modelId="{371FB5DB-9B0D-410F-BC5E-9AA49F6C0697}" type="presOf" srcId="{2888B2C8-CE9E-4025-9158-A369E633A9C6}" destId="{F60E5E41-AB0F-4052-9CC7-D77A9092687E}" srcOrd="0" destOrd="0" presId="urn:microsoft.com/office/officeart/2005/8/layout/radial6"/>
    <dgm:cxn modelId="{D55BB94B-8AEB-4565-8B40-AB6816AA088A}" type="presOf" srcId="{5BB1EE66-DB67-4D4E-816C-7038FF193312}" destId="{890A25DF-799F-4EAF-9299-CEF30033403C}" srcOrd="0" destOrd="0" presId="urn:microsoft.com/office/officeart/2005/8/layout/radial6"/>
    <dgm:cxn modelId="{EA97217C-A7C4-4A9F-AB6F-A3EC2C56591E}" type="presParOf" srcId="{07D28526-4474-4F04-A8B6-2706B5171644}" destId="{26E92A3B-3F73-479C-908F-CAB717531871}" srcOrd="0" destOrd="0" presId="urn:microsoft.com/office/officeart/2005/8/layout/radial6"/>
    <dgm:cxn modelId="{44AAF4B6-38BD-42DD-9759-1CA56C77DAD0}" type="presParOf" srcId="{07D28526-4474-4F04-A8B6-2706B5171644}" destId="{084957B1-BE47-4CF3-9EC5-D2C18DB2D22B}" srcOrd="1" destOrd="0" presId="urn:microsoft.com/office/officeart/2005/8/layout/radial6"/>
    <dgm:cxn modelId="{D57D598F-714F-4CE9-9150-51D47A7FF903}" type="presParOf" srcId="{07D28526-4474-4F04-A8B6-2706B5171644}" destId="{1389CB82-1279-45CD-AC32-77D59C75B08E}" srcOrd="2" destOrd="0" presId="urn:microsoft.com/office/officeart/2005/8/layout/radial6"/>
    <dgm:cxn modelId="{239F67E0-8FED-4DCB-BA29-D10616DD947F}" type="presParOf" srcId="{07D28526-4474-4F04-A8B6-2706B5171644}" destId="{9B3B3DD7-1F61-49F8-AC46-848DE0A55033}" srcOrd="3" destOrd="0" presId="urn:microsoft.com/office/officeart/2005/8/layout/radial6"/>
    <dgm:cxn modelId="{E886265C-78C8-46FB-A993-CEE4AA4AEDBE}" type="presParOf" srcId="{07D28526-4474-4F04-A8B6-2706B5171644}" destId="{4FF1A924-FA6C-4F6C-8871-E3F022E8D643}" srcOrd="4" destOrd="0" presId="urn:microsoft.com/office/officeart/2005/8/layout/radial6"/>
    <dgm:cxn modelId="{8066945D-29F6-4065-B052-A540D43F0934}" type="presParOf" srcId="{07D28526-4474-4F04-A8B6-2706B5171644}" destId="{5B7047A3-C120-49B9-B997-F3F6F57800BB}" srcOrd="5" destOrd="0" presId="urn:microsoft.com/office/officeart/2005/8/layout/radial6"/>
    <dgm:cxn modelId="{6E994570-C08B-40B7-954D-91EA0CB4E37C}" type="presParOf" srcId="{07D28526-4474-4F04-A8B6-2706B5171644}" destId="{5D4791E8-25B5-49C8-9DED-2964EF46DD3D}" srcOrd="6" destOrd="0" presId="urn:microsoft.com/office/officeart/2005/8/layout/radial6"/>
    <dgm:cxn modelId="{201E02C3-9128-49EA-A993-3C97F89FE3E3}" type="presParOf" srcId="{07D28526-4474-4F04-A8B6-2706B5171644}" destId="{512D5406-4286-4EA2-8591-540BB89EFB9E}" srcOrd="7" destOrd="0" presId="urn:microsoft.com/office/officeart/2005/8/layout/radial6"/>
    <dgm:cxn modelId="{43D4C607-AF30-4DFF-86D1-1BDC8C935E00}" type="presParOf" srcId="{07D28526-4474-4F04-A8B6-2706B5171644}" destId="{F4D9FB44-C738-4E65-BC8B-8E9BB6E8CEF9}" srcOrd="8" destOrd="0" presId="urn:microsoft.com/office/officeart/2005/8/layout/radial6"/>
    <dgm:cxn modelId="{7628E7DD-42B2-45FC-ADE2-494B5E2D613D}" type="presParOf" srcId="{07D28526-4474-4F04-A8B6-2706B5171644}" destId="{5F85F259-E729-4428-97B8-83732A0B879E}" srcOrd="9" destOrd="0" presId="urn:microsoft.com/office/officeart/2005/8/layout/radial6"/>
    <dgm:cxn modelId="{AA1954EC-C088-416B-AA52-BE8AB2E208A1}" type="presParOf" srcId="{07D28526-4474-4F04-A8B6-2706B5171644}" destId="{4CF72418-8CC8-4D4D-9101-2684007D242B}" srcOrd="10" destOrd="0" presId="urn:microsoft.com/office/officeart/2005/8/layout/radial6"/>
    <dgm:cxn modelId="{FD0C08FE-96C4-46CF-95B7-847448318B05}" type="presParOf" srcId="{07D28526-4474-4F04-A8B6-2706B5171644}" destId="{566CE1C7-D2D0-4B51-A181-410EF685C4B0}" srcOrd="11" destOrd="0" presId="urn:microsoft.com/office/officeart/2005/8/layout/radial6"/>
    <dgm:cxn modelId="{53BD2AF2-D69E-4E60-B4C4-B8BD128D1962}" type="presParOf" srcId="{07D28526-4474-4F04-A8B6-2706B5171644}" destId="{E9EB523E-5CD5-4164-88BB-26E177F23B8D}" srcOrd="12" destOrd="0" presId="urn:microsoft.com/office/officeart/2005/8/layout/radial6"/>
    <dgm:cxn modelId="{0B2D5D4D-2509-47F3-AD00-10E3D709B26E}" type="presParOf" srcId="{07D28526-4474-4F04-A8B6-2706B5171644}" destId="{58633798-1878-4C22-876F-BA218E810A75}" srcOrd="13" destOrd="0" presId="urn:microsoft.com/office/officeart/2005/8/layout/radial6"/>
    <dgm:cxn modelId="{9F0EC389-0893-4934-939A-236C437BDEA5}" type="presParOf" srcId="{07D28526-4474-4F04-A8B6-2706B5171644}" destId="{EA0DED69-A5F4-4CC6-961E-38E9363C6194}" srcOrd="14" destOrd="0" presId="urn:microsoft.com/office/officeart/2005/8/layout/radial6"/>
    <dgm:cxn modelId="{03CB0C7C-34CD-44B0-B96A-3F385F94DB4E}" type="presParOf" srcId="{07D28526-4474-4F04-A8B6-2706B5171644}" destId="{7D1CEC3E-7016-4605-A7DC-99A34FC3B210}" srcOrd="15" destOrd="0" presId="urn:microsoft.com/office/officeart/2005/8/layout/radial6"/>
    <dgm:cxn modelId="{50E774C9-B168-4369-A60E-D219E4BFE89A}" type="presParOf" srcId="{07D28526-4474-4F04-A8B6-2706B5171644}" destId="{27A329D8-58D2-4833-9DB0-97DF1B8F781B}" srcOrd="16" destOrd="0" presId="urn:microsoft.com/office/officeart/2005/8/layout/radial6"/>
    <dgm:cxn modelId="{685E50A8-3B33-413E-B4FE-ABF40EC6B97F}" type="presParOf" srcId="{07D28526-4474-4F04-A8B6-2706B5171644}" destId="{79AAC2E4-B42F-4DED-95B2-DD8F98826194}" srcOrd="17" destOrd="0" presId="urn:microsoft.com/office/officeart/2005/8/layout/radial6"/>
    <dgm:cxn modelId="{9F8D226F-C951-41D8-9B5A-19FA879A6FD2}" type="presParOf" srcId="{07D28526-4474-4F04-A8B6-2706B5171644}" destId="{F60E5E41-AB0F-4052-9CC7-D77A9092687E}" srcOrd="18" destOrd="0" presId="urn:microsoft.com/office/officeart/2005/8/layout/radial6"/>
    <dgm:cxn modelId="{9C05F107-9FD9-45EB-B128-B03B7FAE00C0}" type="presParOf" srcId="{07D28526-4474-4F04-A8B6-2706B5171644}" destId="{890A25DF-799F-4EAF-9299-CEF30033403C}" srcOrd="19" destOrd="0" presId="urn:microsoft.com/office/officeart/2005/8/layout/radial6"/>
    <dgm:cxn modelId="{84921DC3-AD06-42DA-9A11-F169EF726DBE}" type="presParOf" srcId="{07D28526-4474-4F04-A8B6-2706B5171644}" destId="{20949283-AD76-4E37-8C92-5336D47C9EC0}" srcOrd="20" destOrd="0" presId="urn:microsoft.com/office/officeart/2005/8/layout/radial6"/>
    <dgm:cxn modelId="{51175AC1-6202-4C17-9DF5-1EC6CEC9B2FC}" type="presParOf" srcId="{07D28526-4474-4F04-A8B6-2706B5171644}" destId="{80FAB4D5-2A80-406D-99F7-B050D72E48CA}" srcOrd="21" destOrd="0" presId="urn:microsoft.com/office/officeart/2005/8/layout/radial6"/>
    <dgm:cxn modelId="{0EA3BF73-AD10-4461-975A-4300027460B1}" type="presParOf" srcId="{07D28526-4474-4F04-A8B6-2706B5171644}" destId="{E5AF435A-905A-41E0-8995-04B26B1B6AA3}" srcOrd="22" destOrd="0" presId="urn:microsoft.com/office/officeart/2005/8/layout/radial6"/>
    <dgm:cxn modelId="{75FE1A1D-F818-4CE6-8EC0-3FCD4C207B92}" type="presParOf" srcId="{07D28526-4474-4F04-A8B6-2706B5171644}" destId="{99680177-364F-485F-8877-8D3184CC149B}" srcOrd="23" destOrd="0" presId="urn:microsoft.com/office/officeart/2005/8/layout/radial6"/>
    <dgm:cxn modelId="{C3541D5F-5E54-4FFE-9DCB-7DCCCFD08B40}" type="presParOf" srcId="{07D28526-4474-4F04-A8B6-2706B5171644}" destId="{3394D0A7-0956-45C5-A7D6-2146E824AA6F}" srcOrd="24" destOrd="0" presId="urn:microsoft.com/office/officeart/2005/8/layout/radial6"/>
    <dgm:cxn modelId="{B023D378-3CAE-4BBD-B47C-54AC68150871}" type="presParOf" srcId="{07D28526-4474-4F04-A8B6-2706B5171644}" destId="{87581744-0588-46D8-9E1C-3C75450F82D7}" srcOrd="25" destOrd="0" presId="urn:microsoft.com/office/officeart/2005/8/layout/radial6"/>
    <dgm:cxn modelId="{E11E0F85-40D8-41A7-B47C-3B59A442A651}" type="presParOf" srcId="{07D28526-4474-4F04-A8B6-2706B5171644}" destId="{8FD5BEB7-2167-41F3-B167-E551711E70B8}" srcOrd="26" destOrd="0" presId="urn:microsoft.com/office/officeart/2005/8/layout/radial6"/>
    <dgm:cxn modelId="{012B3535-0B1D-40BE-A0D4-6E8E7DD5F5CE}" type="presParOf" srcId="{07D28526-4474-4F04-A8B6-2706B5171644}" destId="{84130559-6DCE-4C7B-93DA-7DDAD4FF1317}" srcOrd="27" destOrd="0" presId="urn:microsoft.com/office/officeart/2005/8/layout/radial6"/>
    <dgm:cxn modelId="{F13CB664-D1F0-4B5E-880E-9EFAD229B0FF}" type="presParOf" srcId="{07D28526-4474-4F04-A8B6-2706B5171644}" destId="{7B21B999-93CD-44AD-9004-1D975292080B}" srcOrd="28" destOrd="0" presId="urn:microsoft.com/office/officeart/2005/8/layout/radial6"/>
    <dgm:cxn modelId="{F3A88C77-A353-4D7C-9332-01B0A6EE94F3}" type="presParOf" srcId="{07D28526-4474-4F04-A8B6-2706B5171644}" destId="{A6EB1466-5FF6-41DE-A972-7197EA84C9A8}" srcOrd="29" destOrd="0" presId="urn:microsoft.com/office/officeart/2005/8/layout/radial6"/>
    <dgm:cxn modelId="{A9F3CEDC-DC72-4405-9464-E4020CBEEDE3}" type="presParOf" srcId="{07D28526-4474-4F04-A8B6-2706B5171644}" destId="{A2F37341-4459-490D-A083-4D75F36CEDA8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37341-4459-490D-A083-4D75F36CEDA8}">
      <dsp:nvSpPr>
        <dsp:cNvPr id="0" name=""/>
        <dsp:cNvSpPr/>
      </dsp:nvSpPr>
      <dsp:spPr>
        <a:xfrm>
          <a:off x="1118357" y="287286"/>
          <a:ext cx="4826641" cy="4826641"/>
        </a:xfrm>
        <a:prstGeom prst="blockArc">
          <a:avLst>
            <a:gd name="adj1" fmla="val 14089757"/>
            <a:gd name="adj2" fmla="val 16222502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30559-6DCE-4C7B-93DA-7DDAD4FF1317}">
      <dsp:nvSpPr>
        <dsp:cNvPr id="0" name=""/>
        <dsp:cNvSpPr/>
      </dsp:nvSpPr>
      <dsp:spPr>
        <a:xfrm>
          <a:off x="869560" y="440650"/>
          <a:ext cx="4826641" cy="4826641"/>
        </a:xfrm>
        <a:prstGeom prst="blockArc">
          <a:avLst>
            <a:gd name="adj1" fmla="val 12582621"/>
            <a:gd name="adj2" fmla="val 14512179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4D0A7-0956-45C5-A7D6-2146E824AA6F}">
      <dsp:nvSpPr>
        <dsp:cNvPr id="0" name=""/>
        <dsp:cNvSpPr/>
      </dsp:nvSpPr>
      <dsp:spPr>
        <a:xfrm>
          <a:off x="1066013" y="-3662"/>
          <a:ext cx="4826641" cy="4826641"/>
        </a:xfrm>
        <a:prstGeom prst="blockArc">
          <a:avLst>
            <a:gd name="adj1" fmla="val 10141619"/>
            <a:gd name="adj2" fmla="val 11879691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AB4D5-2A80-406D-99F7-B050D72E48CA}">
      <dsp:nvSpPr>
        <dsp:cNvPr id="0" name=""/>
        <dsp:cNvSpPr/>
      </dsp:nvSpPr>
      <dsp:spPr>
        <a:xfrm>
          <a:off x="1104726" y="298276"/>
          <a:ext cx="4826641" cy="4826641"/>
        </a:xfrm>
        <a:prstGeom prst="blockArc">
          <a:avLst>
            <a:gd name="adj1" fmla="val 8648148"/>
            <a:gd name="adj2" fmla="val 10581615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E5E41-AB0F-4052-9CC7-D77A9092687E}">
      <dsp:nvSpPr>
        <dsp:cNvPr id="0" name=""/>
        <dsp:cNvSpPr/>
      </dsp:nvSpPr>
      <dsp:spPr>
        <a:xfrm>
          <a:off x="956135" y="112966"/>
          <a:ext cx="4826641" cy="4826641"/>
        </a:xfrm>
        <a:prstGeom prst="blockArc">
          <a:avLst>
            <a:gd name="adj1" fmla="val 5124933"/>
            <a:gd name="adj2" fmla="val 8304919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CEC3E-7016-4605-A7DC-99A34FC3B210}">
      <dsp:nvSpPr>
        <dsp:cNvPr id="0" name=""/>
        <dsp:cNvSpPr/>
      </dsp:nvSpPr>
      <dsp:spPr>
        <a:xfrm>
          <a:off x="1581694" y="145503"/>
          <a:ext cx="4826641" cy="4826641"/>
        </a:xfrm>
        <a:prstGeom prst="blockArc">
          <a:avLst>
            <a:gd name="adj1" fmla="val 3374774"/>
            <a:gd name="adj2" fmla="val 6032354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B523E-5CD5-4164-88BB-26E177F23B8D}">
      <dsp:nvSpPr>
        <dsp:cNvPr id="0" name=""/>
        <dsp:cNvSpPr/>
      </dsp:nvSpPr>
      <dsp:spPr>
        <a:xfrm>
          <a:off x="1153090" y="512348"/>
          <a:ext cx="4826641" cy="4826641"/>
        </a:xfrm>
        <a:prstGeom prst="blockArc">
          <a:avLst>
            <a:gd name="adj1" fmla="val 196437"/>
            <a:gd name="adj2" fmla="val 2557972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5F259-E729-4428-97B8-83732A0B879E}">
      <dsp:nvSpPr>
        <dsp:cNvPr id="0" name=""/>
        <dsp:cNvSpPr/>
      </dsp:nvSpPr>
      <dsp:spPr>
        <a:xfrm>
          <a:off x="1194655" y="185370"/>
          <a:ext cx="4826641" cy="4826641"/>
        </a:xfrm>
        <a:prstGeom prst="blockArc">
          <a:avLst>
            <a:gd name="adj1" fmla="val 20125226"/>
            <a:gd name="adj2" fmla="val 672911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791E8-25B5-49C8-9DED-2964EF46DD3D}">
      <dsp:nvSpPr>
        <dsp:cNvPr id="0" name=""/>
        <dsp:cNvSpPr/>
      </dsp:nvSpPr>
      <dsp:spPr>
        <a:xfrm>
          <a:off x="1283137" y="359537"/>
          <a:ext cx="4826641" cy="4826641"/>
        </a:xfrm>
        <a:prstGeom prst="blockArc">
          <a:avLst>
            <a:gd name="adj1" fmla="val 18121631"/>
            <a:gd name="adj2" fmla="val 19842974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B3DD7-1F61-49F8-AC46-848DE0A55033}">
      <dsp:nvSpPr>
        <dsp:cNvPr id="0" name=""/>
        <dsp:cNvSpPr/>
      </dsp:nvSpPr>
      <dsp:spPr>
        <a:xfrm>
          <a:off x="1173980" y="287000"/>
          <a:ext cx="4826641" cy="4826641"/>
        </a:xfrm>
        <a:prstGeom prst="blockArc">
          <a:avLst>
            <a:gd name="adj1" fmla="val 16142157"/>
            <a:gd name="adj2" fmla="val 18310960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92A3B-3F73-479C-908F-CAB717531871}">
      <dsp:nvSpPr>
        <dsp:cNvPr id="0" name=""/>
        <dsp:cNvSpPr/>
      </dsp:nvSpPr>
      <dsp:spPr>
        <a:xfrm>
          <a:off x="2562619" y="2000262"/>
          <a:ext cx="1994146" cy="1360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задачи</a:t>
          </a:r>
        </a:p>
      </dsp:txBody>
      <dsp:txXfrm>
        <a:off x="2854655" y="2199517"/>
        <a:ext cx="1410074" cy="962088"/>
      </dsp:txXfrm>
    </dsp:sp>
    <dsp:sp modelId="{084957B1-BE47-4CF3-9EC5-D2C18DB2D22B}">
      <dsp:nvSpPr>
        <dsp:cNvPr id="0" name=""/>
        <dsp:cNvSpPr/>
      </dsp:nvSpPr>
      <dsp:spPr>
        <a:xfrm>
          <a:off x="2899557" y="-32442"/>
          <a:ext cx="1295399" cy="706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общественной активности</a:t>
          </a:r>
          <a:endParaRPr lang="ru-RU" sz="1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89264" y="70971"/>
        <a:ext cx="915985" cy="499324"/>
      </dsp:txXfrm>
    </dsp:sp>
    <dsp:sp modelId="{4FF1A924-FA6C-4F6C-8871-E3F022E8D643}">
      <dsp:nvSpPr>
        <dsp:cNvPr id="0" name=""/>
        <dsp:cNvSpPr/>
      </dsp:nvSpPr>
      <dsp:spPr>
        <a:xfrm>
          <a:off x="4157856" y="292655"/>
          <a:ext cx="1601561" cy="924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в духе дружбы и братства всех народов мира, непримиримость к национальной и расовой дискриминации</a:t>
          </a:r>
          <a:endParaRPr lang="ru-RU" sz="800" kern="1200" dirty="0"/>
        </a:p>
      </dsp:txBody>
      <dsp:txXfrm>
        <a:off x="4392399" y="428096"/>
        <a:ext cx="1132475" cy="653967"/>
      </dsp:txXfrm>
    </dsp:sp>
    <dsp:sp modelId="{512D5406-4286-4EA2-8591-540BB89EFB9E}">
      <dsp:nvSpPr>
        <dsp:cNvPr id="0" name=""/>
        <dsp:cNvSpPr/>
      </dsp:nvSpPr>
      <dsp:spPr>
        <a:xfrm>
          <a:off x="5102319" y="1146279"/>
          <a:ext cx="1340032" cy="924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общественной активности</a:t>
          </a:r>
          <a:endParaRPr lang="ru-RU" sz="1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98562" y="1281720"/>
        <a:ext cx="947546" cy="653967"/>
      </dsp:txXfrm>
    </dsp:sp>
    <dsp:sp modelId="{4CF72418-8CC8-4D4D-9101-2684007D242B}">
      <dsp:nvSpPr>
        <dsp:cNvPr id="0" name=""/>
        <dsp:cNvSpPr/>
      </dsp:nvSpPr>
      <dsp:spPr>
        <a:xfrm>
          <a:off x="4602238" y="2217853"/>
          <a:ext cx="2680629" cy="1687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потребности в систематических занятиях физическими упражнениями и спортом в целях повышения работоспособности, дисциплинированности, подготовке к предстоящей трудовой и общественной деятельности</a:t>
          </a:r>
          <a:endParaRPr lang="ru-RU" sz="1100" kern="1200" dirty="0"/>
        </a:p>
      </dsp:txBody>
      <dsp:txXfrm>
        <a:off x="4994807" y="2464979"/>
        <a:ext cx="1895491" cy="1193227"/>
      </dsp:txXfrm>
    </dsp:sp>
    <dsp:sp modelId="{58633798-1878-4C22-876F-BA218E810A75}">
      <dsp:nvSpPr>
        <dsp:cNvPr id="0" name=""/>
        <dsp:cNvSpPr/>
      </dsp:nvSpPr>
      <dsp:spPr>
        <a:xfrm>
          <a:off x="4530800" y="4075232"/>
          <a:ext cx="1573233" cy="924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уважения к женщине, к старшим</a:t>
          </a:r>
          <a:endParaRPr lang="ru-RU" sz="1100" kern="1200" dirty="0"/>
        </a:p>
      </dsp:txBody>
      <dsp:txXfrm>
        <a:off x="4761195" y="4210673"/>
        <a:ext cx="1112443" cy="653967"/>
      </dsp:txXfrm>
    </dsp:sp>
    <dsp:sp modelId="{27A329D8-58D2-4833-9DB0-97DF1B8F781B}">
      <dsp:nvSpPr>
        <dsp:cNvPr id="0" name=""/>
        <dsp:cNvSpPr/>
      </dsp:nvSpPr>
      <dsp:spPr>
        <a:xfrm>
          <a:off x="2530539" y="4218116"/>
          <a:ext cx="2058298" cy="13611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навыков пропаганды физической культуры и спорта как важнейших средств физического и духовного совершенствования человека</a:t>
          </a:r>
          <a:endParaRPr lang="ru-RU" sz="10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31970" y="4417454"/>
        <a:ext cx="1455436" cy="962489"/>
      </dsp:txXfrm>
    </dsp:sp>
    <dsp:sp modelId="{890A25DF-799F-4EAF-9299-CEF30033403C}">
      <dsp:nvSpPr>
        <dsp:cNvPr id="0" name=""/>
        <dsp:cNvSpPr/>
      </dsp:nvSpPr>
      <dsp:spPr>
        <a:xfrm flipH="1">
          <a:off x="505096" y="3360855"/>
          <a:ext cx="2168318" cy="1490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навыков пропаганды физической культуры и спорта как важнейших средств физического и духовного совершенствования человека</a:t>
          </a:r>
          <a:endParaRPr lang="ru-RU" sz="1100" kern="1200" dirty="0"/>
        </a:p>
      </dsp:txBody>
      <dsp:txXfrm>
        <a:off x="822639" y="3579095"/>
        <a:ext cx="1533232" cy="1053757"/>
      </dsp:txXfrm>
    </dsp:sp>
    <dsp:sp modelId="{E5AF435A-905A-41E0-8995-04B26B1B6AA3}">
      <dsp:nvSpPr>
        <dsp:cNvPr id="0" name=""/>
        <dsp:cNvSpPr/>
      </dsp:nvSpPr>
      <dsp:spPr>
        <a:xfrm>
          <a:off x="315969" y="2432166"/>
          <a:ext cx="1653704" cy="861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непримиримости к несправедливости, </a:t>
          </a:r>
          <a:r>
            <a:rPr lang="ru-RU" sz="11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нечестности</a:t>
          </a:r>
          <a:endParaRPr lang="ru-RU" sz="1100" kern="1200" dirty="0"/>
        </a:p>
      </dsp:txBody>
      <dsp:txXfrm>
        <a:off x="558148" y="2558263"/>
        <a:ext cx="1169346" cy="608849"/>
      </dsp:txXfrm>
    </dsp:sp>
    <dsp:sp modelId="{87581744-0588-46D8-9E1C-3C75450F82D7}">
      <dsp:nvSpPr>
        <dsp:cNvPr id="0" name=""/>
        <dsp:cNvSpPr/>
      </dsp:nvSpPr>
      <dsp:spPr>
        <a:xfrm>
          <a:off x="530280" y="1146281"/>
          <a:ext cx="1370894" cy="1056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общественной активности</a:t>
          </a:r>
          <a:endParaRPr lang="ru-RU" sz="1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1043" y="1300961"/>
        <a:ext cx="969368" cy="746864"/>
      </dsp:txXfrm>
    </dsp:sp>
    <dsp:sp modelId="{7B21B999-93CD-44AD-9004-1D975292080B}">
      <dsp:nvSpPr>
        <dsp:cNvPr id="0" name=""/>
        <dsp:cNvSpPr/>
      </dsp:nvSpPr>
      <dsp:spPr>
        <a:xfrm>
          <a:off x="1545085" y="292655"/>
          <a:ext cx="1231325" cy="924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преданности и любви к Родине</a:t>
          </a:r>
          <a:endParaRPr lang="ru-RU" sz="1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5408" y="428096"/>
        <a:ext cx="870679" cy="653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zkulturaisport.ru/ocenka/85-pedagogika/obshhaya-vozrastnaya/332-osobennosti-formirovaniya-nravstvennosti-v-obrazovatelnom-proczess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4414" y="1714488"/>
            <a:ext cx="6715172" cy="1928826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МБУДО ДЮСШ №2 г. Белгорода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воспитание </a:t>
            </a:r>
            <a:b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спорте </a:t>
            </a:r>
            <a:b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педагогический процесс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15008" y="5214950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Е.Н. Лаврова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5" name="Picture 1" descr="C:\Users\Муса Киса\Desktop\OBkSJ0M8V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429000"/>
            <a:ext cx="2564928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932732"/>
      </p:ext>
    </p:extLst>
  </p:cSld>
  <p:clrMapOvr>
    <a:masterClrMapping/>
  </p:clrMapOvr>
  <p:transition advClick="0" advTm="6318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		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Нравственное воспитание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осуществляется по двум направлениям: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вооружение воспитанников нравственными знаниями;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выработка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нравственных навыков и привычек поведения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	Задача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нравственного просвещения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состоит в том, чтобы: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расширить и углубить моральные знания и представления человека;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побудить его к осмысливанию личного нравственного опыта;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применять знания морали для анализа, оценки и самооценки деятельности, поведения и качеств личности;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повысить информированность людей об их возможностях и собственной роли в устранении имеющихся недостатков и в воспитании желаемых качеств и свойств личности.</a:t>
            </a:r>
          </a:p>
        </p:txBody>
      </p:sp>
    </p:spTree>
  </p:cSld>
  <p:clrMapOvr>
    <a:masterClrMapping/>
  </p:clrMapOvr>
  <p:transition advTm="3505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7143800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	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Тренеру-преподавателю необходимо сосредоточить внимание на решение следующих 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 нравственного воспитания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обучающихся в процессе учебно-тренировочных занятий (тренировок):</a:t>
            </a:r>
          </a:p>
          <a:p>
            <a:pPr>
              <a:buNone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активной жизненной позиции, требующей проявления высокой гражданственности, сознательности, самодисциплины, творчества, ответственности;</a:t>
            </a:r>
          </a:p>
          <a:p>
            <a:pPr lvl="0"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потребности в систематических занятиях физическими упражнениями в целях повышения работоспособности, достижения высоких показателей в учебе как главном виде труда школьников;</a:t>
            </a:r>
          </a:p>
          <a:p>
            <a:pPr lvl="0"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нравственного опыта: взаимоуважения, взаимопомощи, взаимовыручки, поддержки;</a:t>
            </a:r>
          </a:p>
          <a:p>
            <a:pPr lvl="0"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навыков пропаганды физической культуры и спорта;</a:t>
            </a:r>
          </a:p>
          <a:p>
            <a:pPr lvl="0"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и совершенствование личностных качеств человека.</a:t>
            </a:r>
          </a:p>
          <a:p>
            <a:pPr lvl="0"/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38282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C:\Users\Муса Киса\Desktop\IKyaIlM9w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714908" cy="3428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7" name="Picture 3" descr="C:\Users\Муса Киса\Desktop\hkMxmPk6W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4071933" cy="3929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8" name="Picture 4" descr="C:\Users\Муса Киса\Desktop\Q57CEHV7NU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928934"/>
            <a:ext cx="4786314" cy="3929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071547"/>
            <a:ext cx="7060168" cy="500065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нравственного воспитания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43050"/>
            <a:ext cx="3786214" cy="450059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 </a:t>
            </a:r>
            <a:r>
              <a:rPr lang="ru-RU" sz="6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формами </a:t>
            </a:r>
          </a:p>
          <a:p>
            <a:pPr>
              <a:lnSpc>
                <a:spcPct val="120000"/>
              </a:lnSpc>
              <a:buNone/>
            </a:pPr>
            <a:r>
              <a:rPr lang="ru-RU" sz="6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нравственного воспитания</a:t>
            </a: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buNone/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являются: </a:t>
            </a:r>
          </a:p>
          <a:p>
            <a:pPr>
              <a:lnSpc>
                <a:spcPct val="120000"/>
              </a:lnSpc>
              <a:buNone/>
            </a:pPr>
            <a:endParaRPr lang="ru-RU" sz="6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тренировка,</a:t>
            </a:r>
          </a:p>
          <a:p>
            <a:pPr>
              <a:lnSpc>
                <a:spcPct val="120000"/>
              </a:lnSpc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лекция, </a:t>
            </a:r>
          </a:p>
          <a:p>
            <a:pPr>
              <a:lnSpc>
                <a:spcPct val="120000"/>
              </a:lnSpc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беседа, </a:t>
            </a:r>
          </a:p>
          <a:p>
            <a:pPr>
              <a:lnSpc>
                <a:spcPct val="120000"/>
              </a:lnSpc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диспут, </a:t>
            </a:r>
          </a:p>
          <a:p>
            <a:pPr>
              <a:lnSpc>
                <a:spcPct val="120000"/>
              </a:lnSpc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кинофильмы, </a:t>
            </a:r>
          </a:p>
          <a:p>
            <a:pPr>
              <a:lnSpc>
                <a:spcPct val="120000"/>
              </a:lnSpc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читательские конференции, </a:t>
            </a:r>
          </a:p>
          <a:p>
            <a:pPr>
              <a:lnSpc>
                <a:spcPct val="120000"/>
              </a:lnSpc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рассказы, </a:t>
            </a:r>
          </a:p>
          <a:p>
            <a:pPr>
              <a:lnSpc>
                <a:spcPct val="120000"/>
              </a:lnSpc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соревнования и др. </a:t>
            </a:r>
          </a:p>
          <a:p>
            <a:pPr>
              <a:lnSpc>
                <a:spcPct val="120000"/>
              </a:lnSpc>
              <a:buNone/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pic>
        <p:nvPicPr>
          <p:cNvPr id="52225" name="Picture 1" descr="C:\Users\Муса Киса\Desktop\AxFtm3hbjq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736"/>
            <a:ext cx="5000628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312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7072362" cy="46515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Лекции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призваны способствовать формированию нравственных чувств и понятий школьников, в доступной и занимательной форме раскрыть основные понятия спортивной этики, способствовать воспитанию у занимающихся чувства гордости за российский спорт и российских спортсменов. </a:t>
            </a:r>
          </a:p>
          <a:p>
            <a:pPr>
              <a:lnSpc>
                <a:spcPct val="110000"/>
              </a:lnSpc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8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Примерная тематика лекций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10000"/>
              </a:lnSpc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"Юный спортсмен – пример для подражания", </a:t>
            </a:r>
          </a:p>
          <a:p>
            <a:pPr>
              <a:lnSpc>
                <a:spcPct val="110000"/>
              </a:lnSpc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"Александр Карелин – гордость отечественного спорта". </a:t>
            </a:r>
          </a:p>
          <a:p>
            <a:pPr>
              <a:lnSpc>
                <a:spcPct val="110000"/>
              </a:lnSpc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Лекции проходят более успешно, если слушатели одного возраста.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3B3492-E3BF-4B13-929F-679DEA53CA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93096"/>
            <a:ext cx="229093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DCB0FB-40A6-45E4-9A23-9F218DF68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3096"/>
            <a:ext cx="2592288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CC1C6D1-325B-496C-82FB-A2DE56379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93096"/>
            <a:ext cx="2592288" cy="2016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6255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980728"/>
            <a:ext cx="7143800" cy="47423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широко распространенная форма нравственного воспитания, позволяющая включить в нее учеников, задавать вопросы, выслушивать мнения, приводить факты, доказывать свое убеждение – эта форма оставляет глубокое впечатление и след в душе и сознании юных спортсменов. 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Примерная тематика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"Этика юного спортсмена",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"О воле и мужестве российских спортсменов", 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"О спортивной чести".</a:t>
            </a: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1419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14356"/>
            <a:ext cx="7572428" cy="50087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sz="19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Диспуты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являясь активной формой нравственного просвещения, позволяет формировать нравственные понятия и убеждения и создают хорошую базу для воспитания убежденности, самостоятельности в суждениях, оценках, принципиальности. Участие в диспутах известных спортсменов, тренеров повышает эффективность его воспитательного воздействия. Важно при этом четко продумать содержание и ход ведения диспута, определить характер обсуждаемых вопросов, вооружиться фактами, примерами достойными подражания.    		</a:t>
            </a:r>
          </a:p>
          <a:p>
            <a:pPr algn="just">
              <a:buNone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19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Примерные темы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"Помогает ли спорт в учебе?", </a:t>
            </a:r>
          </a:p>
          <a:p>
            <a:pPr>
              <a:buNone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"Место спорта в формировании активной жизненной позиции" и т.д.</a:t>
            </a:r>
          </a:p>
          <a:p>
            <a:pPr>
              <a:buNone/>
            </a:pPr>
            <a:endParaRPr lang="ru-RU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38486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4214818"/>
            <a:ext cx="6196405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	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кинофильмы, книги о спорте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последующим обсуждением, в процессе которого школьники горячо и заинтересованно высказывают свое мнение, защищают и отстаивают свою точку зрения, являются полезной формой нравственного воспитания. Они помогают уточнять необходимые в жизни нравственные понятия, обогащают нравственный опыт.</a:t>
            </a:r>
          </a:p>
          <a:p>
            <a:endParaRPr lang="ru-RU" dirty="0"/>
          </a:p>
        </p:txBody>
      </p:sp>
      <p:pic>
        <p:nvPicPr>
          <p:cNvPr id="1026" name="Picture 2" descr="C:\Users\Муса Киса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428604"/>
            <a:ext cx="5643603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9095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20688"/>
            <a:ext cx="7149385" cy="56166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Читательская конференция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интересная форма нравственного просвещения старших спортсменов. Обычно она посвящается общим вопросам нравственного воспитания и вопросам этики, например: "Спортсмены в литературе и жизни». 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Мастерами Спорта, выдающимися спортивными деятелями, которые могут интересно и увлекательно рассказать о подготовке и участии в крупных внутрироссийских и международных соревнованиях, общении с высококвалифицированными зарубежными спортсменами и тренерами, привести интересные примеры и факты, в которых сопоставляются взгляды российских и зарубежных спортсменов на многие стороны жизни, представляют большой интерес для школьников.</a:t>
            </a:r>
          </a:p>
          <a:p>
            <a:pPr algn="just">
              <a:buNone/>
            </a:pPr>
            <a:endParaRPr lang="ru-RU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9ED9D8-354C-46E6-82F0-5F3B69631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65104"/>
            <a:ext cx="7632848" cy="2492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829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857232"/>
            <a:ext cx="7358114" cy="5286412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Соревнования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специфическая форма нравственного воспитания подрастающего поколения. Эта специфика определяется тем, что соревнования представляют собой форму спортивной деятельности.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Соревноваться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значит соперничать с другими людьми в достижении определенного результата. Основным принципом соперничества спортсменов является принцип справедливости и честной спортивной борьбы.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командных соревнованиях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четко выступает зависимость успеха коллектива от успеха каждого. Эта зависимость легко осознается, что приводит к формированию положительного нравственного опыта. Конкретно поставленная цель, значимость поставленных перед спортсменом задач, установка на проявление ведущих морально-волевых качеств – важные условия, определяющие эффективность этой формы нравственного воспитания.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соревнований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ставят спортсмена в строго определенные условия спортивной борьбы с соперником. Они требуют не только дисциплины, честности, самообладания, но и уважения к сопернику, судьям, зрителям, умения проявить твердость характера в борьбе за престиж команды. Поэтому на соревнованиях особое внимание обращается на поведение спортсменов, их взаимоотношения между собой, с тренером и т.д.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</p:cSld>
  <p:clrMapOvr>
    <a:masterClrMapping/>
  </p:clrMapOvr>
  <p:transition advTm="6851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24736" cy="1008112"/>
          </a:xfrm>
        </p:spPr>
        <p:txBody>
          <a:bodyPr>
            <a:normAutofit/>
          </a:bodyPr>
          <a:lstStyle/>
          <a:p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115616" y="1071546"/>
            <a:ext cx="6984776" cy="4572032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Нравственное воспитание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спорте – это сложный педагогический процесс.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Сущность мощного воздействия занятий спортом на личность в принципе заключается в следующем: субъективная деятельность спортсмена, будучи направленной на овладение искусством движений и на укрепление тела, на основе обратной связи совершенствует самого себя.</a:t>
            </a:r>
          </a:p>
        </p:txBody>
      </p:sp>
      <p:pic>
        <p:nvPicPr>
          <p:cNvPr id="19457" name="Picture 1" descr="C:\Users\Муса Киса\Desktop\1UfuMKwFm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2500330" cy="2500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58" name="Picture 2" descr="C:\Users\Муса Киса\Desktop\j7EZG8caC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357694"/>
            <a:ext cx="2214578" cy="2500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59" name="Picture 3" descr="C:\Users\Муса Киса\Desktop\R_eZO_T6q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7672" y="4357694"/>
            <a:ext cx="3411716" cy="250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4996765"/>
      </p:ext>
    </p:extLst>
  </p:cSld>
  <p:clrMapOvr>
    <a:masterClrMapping/>
  </p:clrMapOvr>
  <p:transition advClick="0" advTm="12074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C:\Users\Муса Киса\Desktop\Eav0z0AYZ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9058" cy="2571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87" name="Picture 3" descr="C:\Users\Муса Киса\Desktop\SoSGBDONhy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-4763"/>
            <a:ext cx="3643306" cy="3219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88" name="Picture 4" descr="C:\Users\Муса Киса\Desktop\dCC1GX5Gr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214686"/>
            <a:ext cx="2714611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89" name="Picture 5" descr="C:\Users\Муса Киса\Desktop\aWj73R4el-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3247"/>
            <a:ext cx="3714744" cy="314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90" name="Picture 6" descr="C:\Users\Муса Киса\Desktop\dB7TOCAHouw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119313"/>
            <a:ext cx="3152449" cy="360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2059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85794"/>
            <a:ext cx="7215238" cy="493727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/>
              <a:t>		</a:t>
            </a: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Специфическими </a:t>
            </a:r>
            <a:r>
              <a:rPr lang="ru-RU" sz="6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формами нравственного воспитания</a:t>
            </a: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спортсменов являются все формы организации занятий физическими упражнениями: кружки, секции, утренняя гимнастика. Формированию высоких нравственных качеств личности обучающихся способствуют такие формы спортивно-массовой деятельности, в которых сами дети и подростки выступают не только в качестве участников, но и как их организаторы. </a:t>
            </a:r>
          </a:p>
          <a:p>
            <a:pPr>
              <a:lnSpc>
                <a:spcPct val="120000"/>
              </a:lnSpc>
              <a:buNone/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Здесь используются многие общепедагогические методы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убеждения,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побуждения, 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приучения, 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поощрения, 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порицания и т.д.),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а также те специфические факторы и пути взаимодействия на формирование личности, какие представляют физическая культура и спорт. 	При формировании рациональных основ поведения в процессе физического воспитания важную роль играют беседы на этические темы, разъяснения и другие пути нравственного просвещения. </a:t>
            </a:r>
            <a:endParaRPr lang="ru-RU" sz="6400" dirty="0"/>
          </a:p>
        </p:txBody>
      </p:sp>
    </p:spTree>
  </p:cSld>
  <p:clrMapOvr>
    <a:masterClrMapping/>
  </p:clrMapOvr>
  <p:transition advTm="44133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071810"/>
            <a:ext cx="7286676" cy="271464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		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Физкультурная и спортивная деятельность дает желаемый воспитательный эффект в условиях педагогически нацеленного руководства. </a:t>
            </a:r>
          </a:p>
          <a:p>
            <a:pPr algn="just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Обеспечивая его, тренер-преподаватель пользуется и такими путями, как воспитание через нравственный пример, через упражнения – приучение к этически оправданным нормам поведения и через систему регулируемых этических взаимоотношений в процессе физкультурной, спортивной деятельности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9" name="Picture 7" descr="C:\Users\Муса Киса\Desktop\8zmpHZqdM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5"/>
            <a:ext cx="7572428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173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285860"/>
            <a:ext cx="6196405" cy="44372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		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методов нравственного воспитания повышается при соблюдении следующих требований: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подход к воспитанию каждого занимающегося;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 возраста занимающихся при подборе примеров заданий и условий их выполнения;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доказательность используемого примера;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опора на опыт и чувства воспитанников.</a:t>
            </a:r>
          </a:p>
          <a:p>
            <a:pPr algn="just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Нравственное сознание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школьников успешно формируется при постановке общественно значимой цели и путей ее достижения.</a:t>
            </a:r>
          </a:p>
        </p:txBody>
      </p:sp>
    </p:spTree>
  </p:cSld>
  <p:clrMapOvr>
    <a:masterClrMapping/>
  </p:clrMapOvr>
  <p:transition advTm="24773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403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нравственного воспитания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286676" cy="436577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/>
              <a:t>		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Средствами нравственного воспитания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обучающихся в спортивной деятельности являются:</a:t>
            </a:r>
          </a:p>
          <a:p>
            <a:pPr lvl="0">
              <a:lnSpc>
                <a:spcPct val="120000"/>
              </a:lnSpc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физические упражнения;</a:t>
            </a:r>
          </a:p>
          <a:p>
            <a:pPr lvl="0">
              <a:lnSpc>
                <a:spcPct val="120000"/>
              </a:lnSpc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соревнования;</a:t>
            </a:r>
          </a:p>
          <a:p>
            <a:pPr lvl="0">
              <a:lnSpc>
                <a:spcPct val="120000"/>
              </a:lnSpc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спортивный режим;</a:t>
            </a:r>
          </a:p>
          <a:p>
            <a:pPr lvl="0">
              <a:lnSpc>
                <a:spcPct val="120000"/>
              </a:lnSpc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тренировка;</a:t>
            </a:r>
          </a:p>
          <a:p>
            <a:pPr lvl="0">
              <a:lnSpc>
                <a:spcPct val="120000"/>
              </a:lnSpc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общественная деятельность.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Эффективным средством воспитания дисциплинированности, подчинения своих действий коллективным являются строевые упражнения. Однако без целевой установки воспитание вышеперечисленных качеств само собой не произойдет.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Тренеру необходимо сообщать цель, конкретные задачи при выполнении каждого задания, их значение и результат, которого они должны достичь.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</p:cSld>
  <p:clrMapOvr>
    <a:masterClrMapping/>
  </p:clrMapOvr>
  <p:transition advTm="2911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Муса Киса\Desktop\kbGxWU55F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390" y="1071546"/>
            <a:ext cx="7224510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073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Муса Киса\Desktop\dc6zoE3rmH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29624" cy="6643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29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Муса Киса\Desktop\CrLKTwVFzt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52513"/>
            <a:ext cx="7162800" cy="4752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73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412776"/>
            <a:ext cx="5723468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43608" y="1857364"/>
            <a:ext cx="7128792" cy="3875892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 способствуют нравственному воспитанию детей и подростков, что является первостепенной задачей современного нравственного воспитания в области спорта.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 descr="C:\Users\Муса Киса\Desktop\rU5iAmrrQi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00372"/>
            <a:ext cx="5429288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2660845"/>
      </p:ext>
    </p:extLst>
  </p:cSld>
  <p:clrMapOvr>
    <a:masterClrMapping/>
  </p:clrMapOvr>
  <p:transition advTm="8954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043608" y="2636912"/>
            <a:ext cx="7128792" cy="262371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06286388"/>
      </p:ext>
    </p:extLst>
  </p:cSld>
  <p:clrMapOvr>
    <a:masterClrMapping/>
  </p:clrMapOvr>
  <p:transition advTm="327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7"/>
            <a:ext cx="6965245" cy="164535"/>
          </a:xfrm>
        </p:spPr>
        <p:txBody>
          <a:bodyPr>
            <a:normAutofit fontScale="90000"/>
          </a:bodyPr>
          <a:lstStyle/>
          <a:p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57232"/>
            <a:ext cx="4744548" cy="545208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Многогранность 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воспитательных воздействий спорта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подтверждается, что две трети спортсменов видят пользу спорта не только в благотворном развитии физических сил, но и в становлении нравственных, волевых качеств личности в целом. 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Кроме того, все спортсмены отметили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нравственную эффективность занятий спортом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Занятия спортом ставят человека в условия, требующие проявления настойчивости при многократном выполнении нового, незнакомого и непривычного упражнения, при преодолении физической нагрузки. </a:t>
            </a:r>
          </a:p>
          <a:p>
            <a:pPr algn="just">
              <a:buNone/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В процессе подготовки и участия в соревнованиях поведение спортсмена определяется его нравственными установками, уровнем развития его личностных качеств. </a:t>
            </a:r>
          </a:p>
        </p:txBody>
      </p:sp>
      <p:pic>
        <p:nvPicPr>
          <p:cNvPr id="18433" name="Picture 1" descr="C:\Users\Муса Киса\Desktop\e2wlUnGl0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928669"/>
            <a:ext cx="2571768" cy="5214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9972556"/>
      </p:ext>
    </p:extLst>
  </p:cSld>
  <p:clrMapOvr>
    <a:masterClrMapping/>
  </p:clrMapOvr>
  <p:transition advTm="3457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539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85794"/>
            <a:ext cx="392909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предъявляет ряд требований к организации и проведению тренировок, выполнение которых позволит избежать узкофункционального подхода к использованию физических упражнений в целях достижения высоких спортивных результатов: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направленность внимания на то, что процесс овладения своим телом, спортивное совершенствование имеют не только личное, а прежде всего общественное значение;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общественно значимых целей и мотивов спортивной деятельности;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четкое определение и неукоснительное соблюдение норм и правил поведения спортсмена в условиях разнообразной спортивной деятельности.</a:t>
            </a:r>
          </a:p>
        </p:txBody>
      </p:sp>
      <p:pic>
        <p:nvPicPr>
          <p:cNvPr id="39937" name="Picture 1" descr="C:\Users\Муса Киса\Desktop\aJywhsjVJB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96752"/>
            <a:ext cx="4032448" cy="4804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129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357562"/>
            <a:ext cx="7072362" cy="2500330"/>
          </a:xfrm>
        </p:spPr>
        <p:txBody>
          <a:bodyPr>
            <a:normAutofit lnSpcReduction="10000"/>
          </a:bodyPr>
          <a:lstStyle/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нравственного воспитания рассматривается как формирование сознания и поведения в их единстве под влиянием целенаправленного воспитания, условий жизни и окружающей среды. Наиболее интенсивно он протекает в школьные годы, когда закладываются основы личности.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C:\Users\Муса Киса\Desktop\fLVIUUYDE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2918"/>
            <a:ext cx="5214974" cy="3722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489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825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6929486" cy="507209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степени распространенности жизненной ситуации, в которой качества личности могут проявляться, можно выделить три группы  </a:t>
            </a:r>
            <a:r>
              <a:rPr lang="ru-RU" sz="2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нравственных качеств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качества, неотъемлемые от мировоззренческих качеств и установок личности: </a:t>
            </a:r>
            <a:r>
              <a:rPr lang="ru-RU" sz="2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патриотизм, интернационализм, коллективизм и солидарность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качества, регулирующие межличностные отношения: </a:t>
            </a:r>
            <a:r>
              <a:rPr lang="ru-RU" sz="2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четкость, единство слова и дела, отзывчивость, дисциплинированность и трудолюбие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качества, связанные с простыми нормами нравственности и проявляемые в конкретных ситуациях: </a:t>
            </a:r>
            <a:r>
              <a:rPr lang="ru-RU" sz="2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уважение к женщине, к старшим, бережливость, скромность и др.</a:t>
            </a:r>
          </a:p>
          <a:p>
            <a:pPr algn="just"/>
            <a:endParaRPr lang="ru-RU" sz="29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Муса Киса\Desktop\Gyw93Fa_P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965281"/>
            <a:ext cx="2428892" cy="114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441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844825"/>
            <a:ext cx="6786610" cy="394163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/>
              <a:t>		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Средствами физической культуры и спорта необходимо решать </a:t>
            </a:r>
          </a:p>
          <a:p>
            <a:pPr>
              <a:buNone/>
            </a:pP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следующие </a:t>
            </a:r>
            <a:r>
              <a:rPr lang="ru-RU" sz="5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преданности и любви к Родине;</a:t>
            </a:r>
          </a:p>
          <a:p>
            <a:pPr lvl="0" algn="just"/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в духе дружбы и братства всех народов мира, непримиримость к национальной и расовой дискриминации;</a:t>
            </a:r>
          </a:p>
          <a:p>
            <a:pPr lvl="0" algn="just"/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общественной активности;</a:t>
            </a:r>
          </a:p>
          <a:p>
            <a:pPr lvl="0" algn="just"/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коллективизма и товарищеской взаимопомощи;</a:t>
            </a:r>
          </a:p>
          <a:p>
            <a:pPr lvl="0" algn="just"/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непримиримости к несправедливости, нечестности;</a:t>
            </a:r>
          </a:p>
          <a:p>
            <a:pPr lvl="0" algn="just"/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уважения к женщине, к старшим;</a:t>
            </a:r>
          </a:p>
          <a:p>
            <a:pPr lvl="0" algn="just"/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потребности в систематических занятиях физическими упражнениями и спортом в целях повышения работоспособности, дисциплинированности, подготовке к предстоящей трудовой и общественной деятельности;</a:t>
            </a:r>
          </a:p>
          <a:p>
            <a:pPr lvl="0" algn="just"/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навыков пропаганды физической культуры и спорта как важнейших средств физического и духовного совершенствования человека;</a:t>
            </a:r>
          </a:p>
          <a:p>
            <a:pPr lvl="0" algn="just"/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уровня своего физического развития, физического совершенствования, физической подготовленности.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advTm="5029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875000"/>
              </p:ext>
            </p:extLst>
          </p:nvPr>
        </p:nvGraphicFramePr>
        <p:xfrm>
          <a:off x="755576" y="620688"/>
          <a:ext cx="76328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8564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827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Участие спортсменов в общественной жизни, совокупность таких факторов, как среда, в которой проводятся занятия спортом, тренеры, их профессиональная подготовка, уровень общественной культуры и эрудиции, уровень требований к занимающимся, осмысление значимости занятий, понимание их необходимости – могут активно способствовать воспитанию гармоничного человека, формированию нравственного сознания.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5842" name="Picture 2" descr="C:\Users\Муса Киса\Desktop\T3J-8Bncsp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326313"/>
            <a:ext cx="2928958" cy="2745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1847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6" name="Picture 6" descr="C:\Users\Муса Киса\Desktop\lxYRGU_OiZ0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571744"/>
            <a:ext cx="3857652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1575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201</Words>
  <Application>Microsoft Office PowerPoint</Application>
  <PresentationFormat>Экран (4:3)</PresentationFormat>
  <Paragraphs>137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Кнопка</vt:lpstr>
      <vt:lpstr>          МБУДО ДЮСШ №2 г. Белгорода  Нравственное воспитание  в спорте  как педагогический процесс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задачи</vt:lpstr>
      <vt:lpstr>Презентация PowerPoint</vt:lpstr>
      <vt:lpstr>        Участие спортсменов в общественной жизни, совокупность таких факторов, как среда, в которой проводятся занятия спортом, тренеры, их профессиональная подготовка, уровень общественной культуры и эрудиции, уровень требований к занимающимся, осмысление значимости занятий, понимание их необходимости – могут активно способствовать воспитанию гармоничного человека, формированию нравственного сознания.   </vt:lpstr>
      <vt:lpstr>Презентация PowerPoint</vt:lpstr>
      <vt:lpstr>Презентация PowerPoint</vt:lpstr>
      <vt:lpstr>Презентация PowerPoint</vt:lpstr>
      <vt:lpstr>Формы нравственного воспитания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Средства нравственного воспитания </vt:lpstr>
      <vt:lpstr>Презентация PowerPoint</vt:lpstr>
      <vt:lpstr>Презентация PowerPoint</vt:lpstr>
      <vt:lpstr>Презентация PowerPoint</vt:lpstr>
      <vt:lpstr>Вывод: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 ФГОС второго поколения  на уроках физической культуры в 5-х классах</dc:title>
  <dc:creator>коля</dc:creator>
  <cp:lastModifiedBy>Admin</cp:lastModifiedBy>
  <cp:revision>65</cp:revision>
  <cp:lastPrinted>2021-04-01T05:32:49Z</cp:lastPrinted>
  <dcterms:created xsi:type="dcterms:W3CDTF">2013-04-10T21:47:58Z</dcterms:created>
  <dcterms:modified xsi:type="dcterms:W3CDTF">2021-04-21T07:10:57Z</dcterms:modified>
</cp:coreProperties>
</file>